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7" r:id="rId12"/>
    <p:sldId id="269" r:id="rId13"/>
    <p:sldId id="270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5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0E630-D578-43AC-9586-E43A0E3BC2C6}" type="datetimeFigureOut">
              <a:rPr lang="es-AR" smtClean="0"/>
              <a:pPr/>
              <a:t>13/11/2017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16337-8C37-477D-87CA-3CD1795E1658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4285196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0E630-D578-43AC-9586-E43A0E3BC2C6}" type="datetimeFigureOut">
              <a:rPr lang="es-AR" smtClean="0"/>
              <a:pPr/>
              <a:t>13/11/2017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16337-8C37-477D-87CA-3CD1795E1658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4030724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0E630-D578-43AC-9586-E43A0E3BC2C6}" type="datetimeFigureOut">
              <a:rPr lang="es-AR" smtClean="0"/>
              <a:pPr/>
              <a:t>13/11/2017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16337-8C37-477D-87CA-3CD1795E1658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97402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0E630-D578-43AC-9586-E43A0E3BC2C6}" type="datetimeFigureOut">
              <a:rPr lang="es-AR" smtClean="0"/>
              <a:pPr/>
              <a:t>13/11/2017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16337-8C37-477D-87CA-3CD1795E1658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236343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0E630-D578-43AC-9586-E43A0E3BC2C6}" type="datetimeFigureOut">
              <a:rPr lang="es-AR" smtClean="0"/>
              <a:pPr/>
              <a:t>13/11/2017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16337-8C37-477D-87CA-3CD1795E1658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150546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0E630-D578-43AC-9586-E43A0E3BC2C6}" type="datetimeFigureOut">
              <a:rPr lang="es-AR" smtClean="0"/>
              <a:pPr/>
              <a:t>13/11/2017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16337-8C37-477D-87CA-3CD1795E1658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1577697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0E630-D578-43AC-9586-E43A0E3BC2C6}" type="datetimeFigureOut">
              <a:rPr lang="es-AR" smtClean="0"/>
              <a:pPr/>
              <a:t>13/11/2017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16337-8C37-477D-87CA-3CD1795E1658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2699835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0E630-D578-43AC-9586-E43A0E3BC2C6}" type="datetimeFigureOut">
              <a:rPr lang="es-AR" smtClean="0"/>
              <a:pPr/>
              <a:t>13/11/2017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16337-8C37-477D-87CA-3CD1795E1658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797150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0E630-D578-43AC-9586-E43A0E3BC2C6}" type="datetimeFigureOut">
              <a:rPr lang="es-AR" smtClean="0"/>
              <a:pPr/>
              <a:t>13/11/2017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16337-8C37-477D-87CA-3CD1795E1658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94552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0E630-D578-43AC-9586-E43A0E3BC2C6}" type="datetimeFigureOut">
              <a:rPr lang="es-AR" smtClean="0"/>
              <a:pPr/>
              <a:t>13/11/2017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16337-8C37-477D-87CA-3CD1795E1658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2837675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0E630-D578-43AC-9586-E43A0E3BC2C6}" type="datetimeFigureOut">
              <a:rPr lang="es-AR" smtClean="0"/>
              <a:pPr/>
              <a:t>13/11/2017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16337-8C37-477D-87CA-3CD1795E1658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2356698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0E630-D578-43AC-9586-E43A0E3BC2C6}" type="datetimeFigureOut">
              <a:rPr lang="es-AR" smtClean="0"/>
              <a:pPr/>
              <a:t>13/11/2017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16337-8C37-477D-87CA-3CD1795E1658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2574124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 smtClean="0"/>
              <a:t>ARBOL Y  CIUDAD</a:t>
            </a:r>
            <a:endParaRPr lang="es-AR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AR" b="1" dirty="0" smtClean="0"/>
              <a:t>UNA CONVIVENCIA ARMONICA Y NECESARIA </a:t>
            </a:r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xmlns="" val="2674078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CON REGLA Y ESCUADRA PRIVADA</a:t>
            </a:r>
            <a:br>
              <a:rPr lang="es-AR" dirty="0" smtClean="0"/>
            </a:br>
            <a:r>
              <a:rPr lang="es-AR" dirty="0" smtClean="0"/>
              <a:t>LAS FLORES</a:t>
            </a:r>
            <a:endParaRPr lang="es-AR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xmlns="" val="2219565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TECHO OCRE</a:t>
            </a:r>
            <a:br>
              <a:rPr lang="es-AR" dirty="0" smtClean="0"/>
            </a:br>
            <a:r>
              <a:rPr lang="es-AR" dirty="0" smtClean="0"/>
              <a:t>LA PLATA</a:t>
            </a:r>
            <a:endParaRPr lang="es-AR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xmlns="" val="101190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PLATANOS   SOCIALES</a:t>
            </a:r>
            <a:br>
              <a:rPr lang="es-AR" dirty="0" smtClean="0"/>
            </a:br>
            <a:r>
              <a:rPr lang="es-AR" dirty="0" smtClean="0"/>
              <a:t>BARCELONA</a:t>
            </a:r>
            <a:endParaRPr lang="es-AR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xmlns="" val="3685815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PINOS   NOCTAMBULOS</a:t>
            </a:r>
            <a:br>
              <a:rPr lang="es-AR" dirty="0" smtClean="0"/>
            </a:br>
            <a:r>
              <a:rPr lang="es-AR" dirty="0" smtClean="0"/>
              <a:t>ROMA</a:t>
            </a:r>
            <a:endParaRPr lang="es-AR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5342" y="1600200"/>
            <a:ext cx="6833316" cy="4525963"/>
          </a:xfrm>
        </p:spPr>
      </p:pic>
    </p:spTree>
    <p:extLst>
      <p:ext uri="{BB962C8B-B14F-4D97-AF65-F5344CB8AC3E}">
        <p14:creationId xmlns:p14="http://schemas.microsoft.com/office/powerpoint/2010/main" xmlns="" val="484689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2800" dirty="0" smtClean="0"/>
              <a:t>ESTRUCTURA NATURAL   Y   ESTRUCTURA ARTIFICIAL</a:t>
            </a:r>
            <a:r>
              <a:rPr lang="es-AR" sz="2800" dirty="0"/>
              <a:t> </a:t>
            </a:r>
            <a:r>
              <a:rPr lang="es-AR" sz="2800" dirty="0" smtClean="0"/>
              <a:t>          BRASILIA</a:t>
            </a:r>
            <a:endParaRPr lang="es-AR" sz="28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xmlns="" val="3819065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2" name="1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2428083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HITO URBANO -  ESPECIE SINGULAR </a:t>
            </a:r>
            <a:endParaRPr lang="es-AR" dirty="0"/>
          </a:p>
        </p:txBody>
      </p:sp>
      <p:pic>
        <p:nvPicPr>
          <p:cNvPr id="9" name="8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1918" y="1600200"/>
            <a:ext cx="7540164" cy="4525963"/>
          </a:xfrm>
        </p:spPr>
      </p:pic>
    </p:spTree>
    <p:extLst>
      <p:ext uri="{BB962C8B-B14F-4D97-AF65-F5344CB8AC3E}">
        <p14:creationId xmlns:p14="http://schemas.microsoft.com/office/powerpoint/2010/main" xmlns="" val="3878876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10 NIVELES</a:t>
            </a:r>
            <a:br>
              <a:rPr lang="es-AR" dirty="0" smtClean="0"/>
            </a:br>
            <a:r>
              <a:rPr lang="es-AR" dirty="0" smtClean="0"/>
              <a:t>MONTEVIDEO</a:t>
            </a:r>
            <a:endParaRPr lang="es-AR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xmlns="" val="3644238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3100" dirty="0" smtClean="0"/>
              <a:t>LA </a:t>
            </a:r>
            <a:r>
              <a:rPr lang="es-AR" sz="2800" dirty="0" smtClean="0"/>
              <a:t>ESPECIE ADECUADA EN EL SITIO ADECUADO</a:t>
            </a:r>
            <a:r>
              <a:rPr lang="es-AR" dirty="0" smtClean="0"/>
              <a:t/>
            </a:r>
            <a:br>
              <a:rPr lang="es-AR" dirty="0" smtClean="0"/>
            </a:br>
            <a:r>
              <a:rPr lang="es-AR" sz="2800" dirty="0" smtClean="0"/>
              <a:t>BUENOS AIRES</a:t>
            </a:r>
            <a:endParaRPr lang="es-AR" sz="28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xmlns="" val="3518074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sz="3600" dirty="0" smtClean="0"/>
              <a:t>TECHO DE HORMIGON Y PINO  PARANA</a:t>
            </a:r>
            <a:br>
              <a:rPr lang="es-AR" sz="3600" dirty="0" smtClean="0"/>
            </a:br>
            <a:r>
              <a:rPr lang="es-AR" sz="3600" dirty="0" smtClean="0"/>
              <a:t>LAS FLORES</a:t>
            </a:r>
            <a:endParaRPr lang="es-AR" sz="36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xmlns="" val="312453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TECHO VERDE</a:t>
            </a:r>
            <a:br>
              <a:rPr lang="es-AR" dirty="0" smtClean="0"/>
            </a:br>
            <a:r>
              <a:rPr lang="es-AR" dirty="0" smtClean="0"/>
              <a:t>COLONIA</a:t>
            </a:r>
            <a:endParaRPr lang="es-AR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xmlns="" val="2188257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BALDOSAS  20 X 20 AMARILLAS</a:t>
            </a:r>
            <a:br>
              <a:rPr lang="es-AR" dirty="0" smtClean="0"/>
            </a:br>
            <a:r>
              <a:rPr lang="es-AR" dirty="0" smtClean="0"/>
              <a:t>LA PLATA</a:t>
            </a:r>
            <a:endParaRPr lang="es-AR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xmlns="" val="441655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COMBI   MIMETIZADA</a:t>
            </a:r>
            <a:br>
              <a:rPr lang="es-AR" dirty="0" smtClean="0"/>
            </a:br>
            <a:r>
              <a:rPr lang="es-AR" dirty="0" smtClean="0"/>
              <a:t>LA PLATA</a:t>
            </a:r>
            <a:endParaRPr lang="es-AR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138" y="1600200"/>
            <a:ext cx="8063724" cy="4525963"/>
          </a:xfrm>
        </p:spPr>
      </p:pic>
    </p:spTree>
    <p:extLst>
      <p:ext uri="{BB962C8B-B14F-4D97-AF65-F5344CB8AC3E}">
        <p14:creationId xmlns:p14="http://schemas.microsoft.com/office/powerpoint/2010/main" xmlns="" val="2540311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EL  LAPACHO  DESTIÑE</a:t>
            </a:r>
            <a:br>
              <a:rPr lang="es-AR" dirty="0" smtClean="0"/>
            </a:br>
            <a:r>
              <a:rPr lang="es-AR" dirty="0" smtClean="0"/>
              <a:t>VILLA MARIA</a:t>
            </a:r>
            <a:endParaRPr lang="es-AR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xmlns="" val="2659957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AR" dirty="0" smtClean="0"/>
              <a:t>CON REGLA Y ESCUADRA PUBLICA</a:t>
            </a:r>
            <a:br>
              <a:rPr lang="es-AR" dirty="0" smtClean="0"/>
            </a:br>
            <a:r>
              <a:rPr lang="es-AR" dirty="0" smtClean="0"/>
              <a:t>PARIS</a:t>
            </a:r>
            <a:endParaRPr lang="es-AR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922" y="2060848"/>
            <a:ext cx="8046156" cy="4065315"/>
          </a:xfrm>
        </p:spPr>
      </p:pic>
    </p:spTree>
    <p:extLst>
      <p:ext uri="{BB962C8B-B14F-4D97-AF65-F5344CB8AC3E}">
        <p14:creationId xmlns:p14="http://schemas.microsoft.com/office/powerpoint/2010/main" xmlns="" val="12417197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62</Words>
  <Application>Microsoft Office PowerPoint</Application>
  <PresentationFormat>Presentación en pantalla (4:3)</PresentationFormat>
  <Paragraphs>16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ARBOL Y  CIUDAD</vt:lpstr>
      <vt:lpstr>10 NIVELES MONTEVIDEO</vt:lpstr>
      <vt:lpstr>LA ESPECIE ADECUADA EN EL SITIO ADECUADO BUENOS AIRES</vt:lpstr>
      <vt:lpstr>TECHO DE HORMIGON Y PINO  PARANA LAS FLORES</vt:lpstr>
      <vt:lpstr>TECHO VERDE COLONIA</vt:lpstr>
      <vt:lpstr>BALDOSAS  20 X 20 AMARILLAS LA PLATA</vt:lpstr>
      <vt:lpstr>COMBI   MIMETIZADA LA PLATA</vt:lpstr>
      <vt:lpstr>EL  LAPACHO  DESTIÑE VILLA MARIA</vt:lpstr>
      <vt:lpstr>CON REGLA Y ESCUADRA PUBLICA PARIS</vt:lpstr>
      <vt:lpstr>CON REGLA Y ESCUADRA PRIVADA LAS FLORES</vt:lpstr>
      <vt:lpstr>TECHO OCRE LA PLATA</vt:lpstr>
      <vt:lpstr>PLATANOS   SOCIALES BARCELONA</vt:lpstr>
      <vt:lpstr>PINOS   NOCTAMBULOS ROMA</vt:lpstr>
      <vt:lpstr>ESTRUCTURA NATURAL   Y   ESTRUCTURA ARTIFICIAL           BRASILIA</vt:lpstr>
      <vt:lpstr>Diapositiva 15</vt:lpstr>
      <vt:lpstr>HITO URBANO -  ESPECIE SINGULAR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Sinred</dc:creator>
  <cp:lastModifiedBy>usuario</cp:lastModifiedBy>
  <cp:revision>19</cp:revision>
  <dcterms:created xsi:type="dcterms:W3CDTF">2017-05-02T16:02:31Z</dcterms:created>
  <dcterms:modified xsi:type="dcterms:W3CDTF">2017-11-13T11:26:09Z</dcterms:modified>
</cp:coreProperties>
</file>