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7" r:id="rId4"/>
    <p:sldId id="265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7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F54"/>
    <a:srgbClr val="7C7C7C"/>
    <a:srgbClr val="7B7B79"/>
    <a:srgbClr val="1B475C"/>
    <a:srgbClr val="0A1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9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01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9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94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98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31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81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7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63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25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800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26531-94BA-4B18-A0B4-F15B5002BEF3}" type="datetimeFigureOut">
              <a:rPr lang="es-ES" smtClean="0"/>
              <a:t>07/09/2018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1A2D-0A78-419B-9195-62D3809F1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72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 b="56259"/>
          <a:stretch/>
        </p:blipFill>
        <p:spPr>
          <a:xfrm>
            <a:off x="0" y="-1"/>
            <a:ext cx="9144000" cy="521035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6321482"/>
            <a:ext cx="4951562" cy="536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3" name="Grupo 12"/>
          <p:cNvGrpSpPr/>
          <p:nvPr/>
        </p:nvGrpSpPr>
        <p:grpSpPr>
          <a:xfrm>
            <a:off x="0" y="6321482"/>
            <a:ext cx="9144000" cy="536518"/>
            <a:chOff x="0" y="6321482"/>
            <a:chExt cx="9144000" cy="536518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sp>
          <p:nvSpPr>
            <p:cNvPr id="18" name="Rectángulo 17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0" y="5210358"/>
            <a:ext cx="9144000" cy="1111124"/>
          </a:xfrm>
          <a:prstGeom prst="rect">
            <a:avLst/>
          </a:prstGeom>
          <a:solidFill>
            <a:srgbClr val="1B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83078" y="5331125"/>
            <a:ext cx="845388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NOMBRE DEL GRUPO</a:t>
            </a:r>
            <a:r>
              <a:rPr lang="es-ES" sz="1600" dirty="0" smtClean="0">
                <a:solidFill>
                  <a:schemeClr val="bg1"/>
                </a:solidFill>
              </a:rPr>
              <a:t>: </a:t>
            </a:r>
            <a:r>
              <a:rPr lang="es-ES" dirty="0" smtClean="0">
                <a:solidFill>
                  <a:schemeClr val="bg1"/>
                </a:solidFill>
              </a:rPr>
              <a:t>ROCHABILIDAD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INTEGRANTES DEL GRUPO</a:t>
            </a:r>
            <a:r>
              <a:rPr lang="es-ES" sz="1600" dirty="0" smtClean="0">
                <a:solidFill>
                  <a:schemeClr val="bg1"/>
                </a:solidFill>
              </a:rPr>
              <a:t>: </a:t>
            </a:r>
            <a:r>
              <a:rPr lang="es-ES" dirty="0" smtClean="0">
                <a:solidFill>
                  <a:schemeClr val="bg1"/>
                </a:solidFill>
              </a:rPr>
              <a:t>MARTIRE – COGNO – HUENTIAN – MOCCIA - ESTELRRICH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sz="1600" dirty="0" smtClean="0">
                <a:solidFill>
                  <a:schemeClr val="bg1"/>
                </a:solidFill>
              </a:rPr>
              <a:t>TEMA</a:t>
            </a:r>
            <a:r>
              <a:rPr lang="es-ES" sz="1600" dirty="0" smtClean="0">
                <a:solidFill>
                  <a:schemeClr val="bg1"/>
                </a:solidFill>
              </a:rPr>
              <a:t>: </a:t>
            </a:r>
            <a:r>
              <a:rPr lang="es-ES" dirty="0" smtClean="0">
                <a:solidFill>
                  <a:schemeClr val="bg1"/>
                </a:solidFill>
              </a:rPr>
              <a:t>ACCESIBILIDAD AL PASAJE DARDO ROCHA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ACCESIBILIDAD AL EDIFICIO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16820" y="5814505"/>
            <a:ext cx="30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PRIMER PISO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59" y="1842247"/>
            <a:ext cx="7563745" cy="35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ACCESIBILIDAD AL EDIFICIO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16820" y="5814505"/>
            <a:ext cx="30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SEGUNDO PISO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26" y="1481955"/>
            <a:ext cx="7809446" cy="382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ACCESIBILIDAD AL EDIFICIO</a:t>
            </a:r>
            <a:endParaRPr lang="es-AR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1" y="1049752"/>
            <a:ext cx="7312190" cy="52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ESPACIO DE USO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831020" y="5780969"/>
            <a:ext cx="30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ESQUEMA DE SANITARIOS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5" y="935913"/>
            <a:ext cx="3283432" cy="18127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5" y="4564935"/>
            <a:ext cx="3283432" cy="1616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76" y="2801635"/>
            <a:ext cx="3283432" cy="161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ESPACIO DE USO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50706" y="5860222"/>
            <a:ext cx="30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DETALLE SANITARIOS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29" y="1188600"/>
            <a:ext cx="6627783" cy="468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EQUIPAMIENTO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50706" y="5860222"/>
            <a:ext cx="30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DETALLE EQUIPAMIENTO</a:t>
            </a:r>
          </a:p>
        </p:txBody>
      </p:sp>
      <p:pic>
        <p:nvPicPr>
          <p:cNvPr id="14" name="Picture 3" descr="C:\Users\ANTO\Desktop\CARPETA SEMINARIO\baño discapacitado\sillas-espera-passport-gallery-12_1280_12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/>
          <a:stretch/>
        </p:blipFill>
        <p:spPr bwMode="auto">
          <a:xfrm>
            <a:off x="963525" y="2363100"/>
            <a:ext cx="7853082" cy="299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0" y="966159"/>
            <a:ext cx="8659906" cy="2306277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 fontScale="97500"/>
          </a:bodyPr>
          <a:lstStyle>
            <a:lvl1pPr algn="ctr" defTabSz="1280160" rtl="0" eaLnBrk="1" latinLnBrk="0" hangingPunct="1">
              <a:spcBef>
                <a:spcPct val="0"/>
              </a:spcBef>
              <a:buNone/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AR" sz="1100" dirty="0" smtClean="0"/>
              <a:t>Diseño Ergonómico. Confort La forma de la superficie del asiento y el respaldo se adapta a la forma del cuerpo humano garantizando una postura cómoda y saludable, donde es posible la adaptación a usuarios discapacitados.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AR" sz="1100" dirty="0" smtClean="0"/>
              <a:t>Flexibilidad. Facilidad de </a:t>
            </a:r>
            <a:r>
              <a:rPr lang="es-AR" sz="1100" dirty="0" err="1" smtClean="0"/>
              <a:t>ensamblaje.Todos</a:t>
            </a:r>
            <a:r>
              <a:rPr lang="es-AR" sz="1100" dirty="0" smtClean="0"/>
              <a:t> los elementos se pueden montar y desmontar de forma ágil y eficaz mediante soluciones unificadas. </a:t>
            </a:r>
            <a:r>
              <a:rPr lang="es-AR" sz="2400" dirty="0" smtClean="0"/>
              <a:t/>
            </a:r>
            <a:br>
              <a:rPr lang="es-AR" sz="2400" dirty="0" smtClean="0"/>
            </a:b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678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SEÑALETICA</a:t>
            </a:r>
            <a:endParaRPr lang="es-AR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2" y="1186470"/>
            <a:ext cx="6705683" cy="50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SEÑALETICA</a:t>
            </a:r>
            <a:endParaRPr lang="es-AR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70" y="1748118"/>
            <a:ext cx="2663483" cy="39053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34" y="1722603"/>
            <a:ext cx="3117988" cy="404666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" y="2184441"/>
            <a:ext cx="2611489" cy="261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1" y="966159"/>
            <a:ext cx="8541085" cy="535532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88259" y="6405075"/>
            <a:ext cx="25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ENTORNO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49442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solidFill>
                    <a:prstClr val="black"/>
                  </a:solidFill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solidFill>
                  <a:prstClr val="black"/>
                </a:solidFill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rgbClr val="4472C4">
                      <a:lumMod val="50000"/>
                    </a:srgb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rgbClr val="4472C4">
                      <a:lumMod val="50000"/>
                    </a:srgb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rgbClr val="4472C4">
                    <a:lumMod val="50000"/>
                  </a:srgb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7346"/>
            <a:ext cx="9144000" cy="158788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88259" y="6405075"/>
            <a:ext cx="25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ENTORNO</a:t>
            </a:r>
            <a:endParaRPr lang="es-AR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848393" y="3658573"/>
            <a:ext cx="410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RELACIÓN EDIFICIO  - PLAZA</a:t>
            </a:r>
            <a:endParaRPr lang="es-AR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270"/>
            <a:ext cx="9144000" cy="158788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27048" y="1732409"/>
            <a:ext cx="926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ACTUAL</a:t>
            </a:r>
            <a:endParaRPr lang="es-A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32919" y="4129140"/>
            <a:ext cx="14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PROYECTADO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46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539"/>
            <a:ext cx="9144000" cy="4572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8259" y="6405075"/>
            <a:ext cx="254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ENTORNO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95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ACCESIBILIDAD AL EDIFICIO</a:t>
            </a:r>
            <a:endParaRPr lang="es-AR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86" y="1090907"/>
            <a:ext cx="3370598" cy="23667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61" y="3453987"/>
            <a:ext cx="3899647" cy="250992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99846" y="1642944"/>
            <a:ext cx="2720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SITUACIÓN ACTUAL:</a:t>
            </a:r>
          </a:p>
          <a:p>
            <a:r>
              <a:rPr lang="es-AR" dirty="0" smtClean="0"/>
              <a:t>Edificio manzana con una única entrada y salida.</a:t>
            </a:r>
          </a:p>
          <a:p>
            <a:r>
              <a:rPr lang="es-AR" dirty="0" smtClean="0"/>
              <a:t>EDIFICIO ESTANCO</a:t>
            </a:r>
            <a:endParaRPr lang="es-A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499846" y="4204094"/>
            <a:ext cx="2720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SITUACIÓN PROYECTADA:</a:t>
            </a:r>
          </a:p>
          <a:p>
            <a:r>
              <a:rPr lang="es-AR" dirty="0" smtClean="0"/>
              <a:t>Edificio manzana con una accesibilidad por los cuatro lados.</a:t>
            </a:r>
          </a:p>
          <a:p>
            <a:r>
              <a:rPr lang="es-AR" dirty="0" smtClean="0"/>
              <a:t>EDIFICIO DINÁMICO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356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7" y="1232706"/>
            <a:ext cx="7234518" cy="446723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ACCESIBILIDAD AL EDIFICIO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87279" y="5610602"/>
            <a:ext cx="30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PLANTA BAJA</a:t>
            </a:r>
            <a:endParaRPr lang="es-AR" sz="2000" dirty="0"/>
          </a:p>
        </p:txBody>
      </p:sp>
      <p:sp>
        <p:nvSpPr>
          <p:cNvPr id="4" name="Rectángulo 3"/>
          <p:cNvSpPr/>
          <p:nvPr/>
        </p:nvSpPr>
        <p:spPr>
          <a:xfrm>
            <a:off x="3388659" y="1815353"/>
            <a:ext cx="632012" cy="134471"/>
          </a:xfrm>
          <a:prstGeom prst="rect">
            <a:avLst/>
          </a:prstGeom>
          <a:solidFill>
            <a:srgbClr val="DCA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/>
          <p:cNvSpPr/>
          <p:nvPr/>
        </p:nvSpPr>
        <p:spPr>
          <a:xfrm>
            <a:off x="3375212" y="4899212"/>
            <a:ext cx="632012" cy="134471"/>
          </a:xfrm>
          <a:prstGeom prst="rect">
            <a:avLst/>
          </a:prstGeom>
          <a:solidFill>
            <a:srgbClr val="DCA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/>
          <p:cNvSpPr/>
          <p:nvPr/>
        </p:nvSpPr>
        <p:spPr>
          <a:xfrm>
            <a:off x="1456765" y="2770095"/>
            <a:ext cx="533400" cy="152400"/>
          </a:xfrm>
          <a:prstGeom prst="rect">
            <a:avLst/>
          </a:prstGeom>
          <a:solidFill>
            <a:srgbClr val="DCA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1456765" y="3904130"/>
            <a:ext cx="533400" cy="143435"/>
          </a:xfrm>
          <a:prstGeom prst="rect">
            <a:avLst/>
          </a:prstGeom>
          <a:solidFill>
            <a:srgbClr val="DCA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21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ACCESIBILIDAD AL EDIFICIO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16820" y="5610602"/>
            <a:ext cx="30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ACCESO CALLE 50</a:t>
            </a:r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9924"/>
            <a:ext cx="6551188" cy="425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5" y="1633586"/>
            <a:ext cx="7500412" cy="4066357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ACCESIBILIDAD AL EDIFICIO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16820" y="5610602"/>
            <a:ext cx="30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ACCESO CALLE 50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16511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-8626"/>
            <a:ext cx="10901089" cy="6866626"/>
            <a:chOff x="0" y="-8626"/>
            <a:chExt cx="10901089" cy="686662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82" b="1988"/>
            <a:stretch/>
          </p:blipFill>
          <p:spPr>
            <a:xfrm>
              <a:off x="4848393" y="6321482"/>
              <a:ext cx="4295607" cy="536518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2" b="84654"/>
            <a:stretch/>
          </p:blipFill>
          <p:spPr>
            <a:xfrm>
              <a:off x="0" y="-8626"/>
              <a:ext cx="4848393" cy="974785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6627783" y="83010"/>
              <a:ext cx="42733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latin typeface="Swis721 Lt BT" panose="020B0403020202020204" pitchFamily="34" charset="0"/>
                </a:rPr>
                <a:t>1º SEMINARIO INTERNACIONAL DE</a:t>
              </a:r>
              <a:endParaRPr lang="es-ES" sz="1100" dirty="0">
                <a:latin typeface="Swis721 Lt BT" panose="020B0403020202020204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501661" y="328377"/>
              <a:ext cx="6560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ACCESIBILIDAD AL PATRIMONIO </a:t>
              </a:r>
            </a:p>
            <a:p>
              <a:pPr algn="r"/>
              <a:r>
                <a:rPr lang="es-ES" sz="1400" b="1" dirty="0" smtClean="0">
                  <a:solidFill>
                    <a:schemeClr val="accent5">
                      <a:lumMod val="50000"/>
                    </a:schemeClr>
                  </a:solidFill>
                  <a:latin typeface="Swis721 Hv BT" panose="020B08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 EL ESPACIO PÚBLICO </a:t>
              </a:r>
              <a:endParaRPr lang="es-ES" sz="1400" b="1" dirty="0">
                <a:solidFill>
                  <a:schemeClr val="accent5">
                    <a:lumMod val="50000"/>
                  </a:schemeClr>
                </a:solidFill>
                <a:latin typeface="Swis721 Hv BT" panose="020B08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21482"/>
              <a:ext cx="4951562" cy="536518"/>
            </a:xfrm>
            <a:prstGeom prst="rect">
              <a:avLst/>
            </a:prstGeom>
            <a:solidFill>
              <a:srgbClr val="7B7B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188259" y="6405075"/>
            <a:ext cx="35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ACCESIBILIDAD AL EDIFICIO</a:t>
            </a:r>
            <a:endParaRPr lang="es-AR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516820" y="5610602"/>
            <a:ext cx="3011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ACCESO CALLE 7</a:t>
            </a:r>
            <a:endParaRPr lang="es-AR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2"/>
          <a:stretch/>
        </p:blipFill>
        <p:spPr>
          <a:xfrm>
            <a:off x="1264024" y="1276929"/>
            <a:ext cx="6441140" cy="41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353</Words>
  <Application>Microsoft Office PowerPoint</Application>
  <PresentationFormat>Presentación en pantalla (4:3)</PresentationFormat>
  <Paragraphs>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 Unicode MS</vt:lpstr>
      <vt:lpstr>Arial</vt:lpstr>
      <vt:lpstr>Calibri</vt:lpstr>
      <vt:lpstr>Calibri Light</vt:lpstr>
      <vt:lpstr>Swis721 Hv BT</vt:lpstr>
      <vt:lpstr>Swis721 Lt BT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Arq. Florencia Estelrrich</cp:lastModifiedBy>
  <cp:revision>13</cp:revision>
  <dcterms:created xsi:type="dcterms:W3CDTF">2018-09-07T13:35:32Z</dcterms:created>
  <dcterms:modified xsi:type="dcterms:W3CDTF">2018-09-07T18:49:14Z</dcterms:modified>
</cp:coreProperties>
</file>